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62" r:id="rId2"/>
    <p:sldId id="264" r:id="rId3"/>
    <p:sldId id="260" r:id="rId4"/>
    <p:sldId id="267" r:id="rId5"/>
    <p:sldId id="257" r:id="rId6"/>
    <p:sldId id="266" r:id="rId7"/>
    <p:sldId id="258" r:id="rId8"/>
    <p:sldId id="268" r:id="rId9"/>
    <p:sldId id="261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CE46-023E-4FD8-848E-890C8AC08413}" type="datetimeFigureOut">
              <a:rPr lang="fr-CH" smtClean="0"/>
              <a:t>23.09.2015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422B-80CB-44A3-A6FC-CA15DBA8459D}" type="slidenum">
              <a:rPr lang="fr-CH" smtClean="0"/>
              <a:t>‹N°›</a:t>
            </a:fld>
            <a:endParaRPr lang="fr-CH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571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CE46-023E-4FD8-848E-890C8AC08413}" type="datetimeFigureOut">
              <a:rPr lang="fr-CH" smtClean="0"/>
              <a:t>23.09.2015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422B-80CB-44A3-A6FC-CA15DBA8459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1638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CE46-023E-4FD8-848E-890C8AC08413}" type="datetimeFigureOut">
              <a:rPr lang="fr-CH" smtClean="0"/>
              <a:t>23.09.2015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422B-80CB-44A3-A6FC-CA15DBA8459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38718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CE46-023E-4FD8-848E-890C8AC08413}" type="datetimeFigureOut">
              <a:rPr lang="fr-CH" smtClean="0"/>
              <a:t>23.09.2015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422B-80CB-44A3-A6FC-CA15DBA8459D}" type="slidenum">
              <a:rPr lang="fr-CH" smtClean="0"/>
              <a:t>‹N°›</a:t>
            </a:fld>
            <a:endParaRPr lang="fr-CH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3186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CE46-023E-4FD8-848E-890C8AC08413}" type="datetimeFigureOut">
              <a:rPr lang="fr-CH" smtClean="0"/>
              <a:t>23.09.2015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422B-80CB-44A3-A6FC-CA15DBA8459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56939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CE46-023E-4FD8-848E-890C8AC08413}" type="datetimeFigureOut">
              <a:rPr lang="fr-CH" smtClean="0"/>
              <a:t>23.09.2015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422B-80CB-44A3-A6FC-CA15DBA8459D}" type="slidenum">
              <a:rPr lang="fr-CH" smtClean="0"/>
              <a:t>‹N°›</a:t>
            </a:fld>
            <a:endParaRPr lang="fr-CH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8659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CE46-023E-4FD8-848E-890C8AC08413}" type="datetimeFigureOut">
              <a:rPr lang="fr-CH" smtClean="0"/>
              <a:t>23.09.2015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422B-80CB-44A3-A6FC-CA15DBA8459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31847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CE46-023E-4FD8-848E-890C8AC08413}" type="datetimeFigureOut">
              <a:rPr lang="fr-CH" smtClean="0"/>
              <a:t>23.09.2015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422B-80CB-44A3-A6FC-CA15DBA8459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21248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CE46-023E-4FD8-848E-890C8AC08413}" type="datetimeFigureOut">
              <a:rPr lang="fr-CH" smtClean="0"/>
              <a:t>23.09.2015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422B-80CB-44A3-A6FC-CA15DBA8459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39993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CE46-023E-4FD8-848E-890C8AC08413}" type="datetimeFigureOut">
              <a:rPr lang="fr-CH" smtClean="0"/>
              <a:t>23.09.2015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422B-80CB-44A3-A6FC-CA15DBA8459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07755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CE46-023E-4FD8-848E-890C8AC08413}" type="datetimeFigureOut">
              <a:rPr lang="fr-CH" smtClean="0"/>
              <a:t>23.09.2015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422B-80CB-44A3-A6FC-CA15DBA8459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9741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CE46-023E-4FD8-848E-890C8AC08413}" type="datetimeFigureOut">
              <a:rPr lang="fr-CH" smtClean="0"/>
              <a:t>23.09.2015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422B-80CB-44A3-A6FC-CA15DBA8459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3736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CE46-023E-4FD8-848E-890C8AC08413}" type="datetimeFigureOut">
              <a:rPr lang="fr-CH" smtClean="0"/>
              <a:t>23.09.2015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422B-80CB-44A3-A6FC-CA15DBA8459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55693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CE46-023E-4FD8-848E-890C8AC08413}" type="datetimeFigureOut">
              <a:rPr lang="fr-CH" smtClean="0"/>
              <a:t>23.09.2015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422B-80CB-44A3-A6FC-CA15DBA8459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77672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CE46-023E-4FD8-848E-890C8AC08413}" type="datetimeFigureOut">
              <a:rPr lang="fr-CH" smtClean="0"/>
              <a:t>23.09.2015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422B-80CB-44A3-A6FC-CA15DBA8459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07994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CE46-023E-4FD8-848E-890C8AC08413}" type="datetimeFigureOut">
              <a:rPr lang="fr-CH" smtClean="0"/>
              <a:t>23.09.2015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422B-80CB-44A3-A6FC-CA15DBA8459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95286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CE46-023E-4FD8-848E-890C8AC08413}" type="datetimeFigureOut">
              <a:rPr lang="fr-CH" smtClean="0"/>
              <a:t>23.09.2015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422B-80CB-44A3-A6FC-CA15DBA8459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3503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939CE46-023E-4FD8-848E-890C8AC08413}" type="datetimeFigureOut">
              <a:rPr lang="fr-CH" smtClean="0"/>
              <a:t>23.09.2015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B57422B-80CB-44A3-A6FC-CA15DBA8459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359286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/>
            </a:gs>
            <a:gs pos="52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318558"/>
            <a:ext cx="8534400" cy="1507067"/>
          </a:xfrm>
        </p:spPr>
        <p:txBody>
          <a:bodyPr/>
          <a:lstStyle/>
          <a:p>
            <a:pPr algn="ctr"/>
            <a:r>
              <a:rPr lang="fr-CH" dirty="0" smtClean="0"/>
              <a:t>	Projet Vigne Belle Vue, Renens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 smtClean="0"/>
          </a:p>
          <a:p>
            <a:pPr marL="0" indent="0">
              <a:buNone/>
            </a:pPr>
            <a:endParaRPr lang="fr-CH" dirty="0"/>
          </a:p>
        </p:txBody>
      </p:sp>
      <p:pic>
        <p:nvPicPr>
          <p:cNvPr id="5" name="Image 4" descr="ab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717" y="1825625"/>
            <a:ext cx="2379873" cy="309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719095" y="3817242"/>
            <a:ext cx="54393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Daniela </a:t>
            </a:r>
            <a:r>
              <a:rPr lang="fr-CH" dirty="0" err="1" smtClean="0"/>
              <a:t>Aeschlimann</a:t>
            </a:r>
            <a:r>
              <a:rPr lang="fr-CH" dirty="0" smtClean="0"/>
              <a:t>   -   Patrik </a:t>
            </a:r>
            <a:r>
              <a:rPr lang="fr-CH" dirty="0" err="1" smtClean="0"/>
              <a:t>Schonenberger</a:t>
            </a:r>
            <a:endParaRPr lang="fr-CH" dirty="0" smtClean="0"/>
          </a:p>
          <a:p>
            <a:r>
              <a:rPr lang="fr-CH" sz="1200" dirty="0" err="1" smtClean="0"/>
              <a:t>Vitimed</a:t>
            </a:r>
            <a:r>
              <a:rPr lang="fr-CH" sz="1200" dirty="0" smtClean="0"/>
              <a:t> </a:t>
            </a:r>
            <a:r>
              <a:rPr lang="fr-CH" sz="1200" dirty="0" err="1" smtClean="0"/>
              <a:t>Sàrl</a:t>
            </a:r>
            <a:r>
              <a:rPr lang="fr-CH" sz="1200" dirty="0" smtClean="0"/>
              <a:t>      -      Rte de la </a:t>
            </a:r>
            <a:r>
              <a:rPr lang="fr-CH" sz="1200" dirty="0" err="1" smtClean="0"/>
              <a:t>Cierne</a:t>
            </a:r>
            <a:r>
              <a:rPr lang="fr-CH" sz="1200" dirty="0" smtClean="0"/>
              <a:t> 104      -      1619 Les Paccots</a:t>
            </a:r>
          </a:p>
          <a:p>
            <a:endParaRPr lang="fr-CH" sz="1200" dirty="0"/>
          </a:p>
          <a:p>
            <a:endParaRPr lang="fr-CH" sz="1200" dirty="0" smtClean="0"/>
          </a:p>
          <a:p>
            <a:r>
              <a:rPr lang="fr-CH" sz="1200" dirty="0" smtClean="0"/>
              <a:t>pat.schonenberger@bluewin.ch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3775185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81224" y="1225550"/>
            <a:ext cx="10010775" cy="4351338"/>
          </a:xfrm>
        </p:spPr>
        <p:txBody>
          <a:bodyPr/>
          <a:lstStyle/>
          <a:p>
            <a:r>
              <a:rPr lang="fr-CH" dirty="0" smtClean="0"/>
              <a:t>Exemples des projets en cours</a:t>
            </a:r>
          </a:p>
          <a:p>
            <a:r>
              <a:rPr lang="fr-CH" dirty="0"/>
              <a:t>Le prix (</a:t>
            </a:r>
            <a:r>
              <a:rPr lang="en-US" dirty="0"/>
              <a:t>price point</a:t>
            </a:r>
            <a:r>
              <a:rPr lang="fr-CH" dirty="0"/>
              <a:t>)</a:t>
            </a:r>
          </a:p>
          <a:p>
            <a:r>
              <a:rPr lang="fr-CH" dirty="0" smtClean="0"/>
              <a:t>Le projet Belle Vue à Renens</a:t>
            </a:r>
          </a:p>
          <a:p>
            <a:pPr lvl="1"/>
            <a:r>
              <a:rPr lang="fr-CH" dirty="0" smtClean="0"/>
              <a:t>System de conduite</a:t>
            </a:r>
          </a:p>
          <a:p>
            <a:pPr lvl="1"/>
            <a:r>
              <a:rPr lang="fr-CH" dirty="0" smtClean="0"/>
              <a:t>Cépage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85048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32638" cy="30217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07" y="3837477"/>
            <a:ext cx="3912928" cy="251571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231" y="0"/>
            <a:ext cx="6005383" cy="448550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168" y="3975039"/>
            <a:ext cx="3859832" cy="288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25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4914901" cy="410063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267182"/>
            <a:ext cx="7696201" cy="559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8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487836"/>
            <a:ext cx="6905625" cy="515790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373" y="2162433"/>
            <a:ext cx="6286628" cy="469556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69"/>
          <a:stretch/>
        </p:blipFill>
        <p:spPr>
          <a:xfrm>
            <a:off x="574783" y="4510217"/>
            <a:ext cx="1680519" cy="147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19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chemeClr val="tx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250139"/>
              </p:ext>
            </p:extLst>
          </p:nvPr>
        </p:nvGraphicFramePr>
        <p:xfrm>
          <a:off x="333632" y="0"/>
          <a:ext cx="1151649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Feuille de calcul" r:id="rId3" imgW="9915573" imgH="6667590" progId="Excel.Sheet.12">
                  <p:embed/>
                </p:oleObj>
              </mc:Choice>
              <mc:Fallback>
                <p:oleObj name="Feuille de calcul" r:id="rId3" imgW="9915573" imgH="66675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3632" y="0"/>
                        <a:ext cx="11516498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4298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1.bp.blogspot.com/-DG_hCR4nhas/T5jw_xOky8I/AAAAAAAABYQ/Py1vNsZDPL8/s640/gobe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6" y="222421"/>
            <a:ext cx="3212613" cy="453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 descr="http://4.bp.blogspot.com/-10WidXnfn0w/T5jwkIgH7iI/AAAAAAAABYI/UVrgId9W4Wc/s1600/gobele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04" y="3857955"/>
            <a:ext cx="1925053" cy="178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ésultat de recherche d'images pour &quot;guyot vigne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519" y="2686050"/>
            <a:ext cx="4321481" cy="366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271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francescopetroli.files.wordpress.com/2013/04/pinot-noi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9"/>
          <a:stretch>
            <a:fillRect/>
          </a:stretch>
        </p:blipFill>
        <p:spPr bwMode="auto">
          <a:xfrm>
            <a:off x="1175039" y="661949"/>
            <a:ext cx="2507797" cy="20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0" descr="Moscato giallo-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87" y="4001031"/>
            <a:ext cx="3094949" cy="217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rc_mi" descr="http://hollywoodhillvineyards.wordpress.com/files/2007/10/regent2003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4"/>
          <a:stretch/>
        </p:blipFill>
        <p:spPr bwMode="auto">
          <a:xfrm>
            <a:off x="4429124" y="661949"/>
            <a:ext cx="3857625" cy="33390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9629773" y="5906869"/>
            <a:ext cx="2181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 err="1" smtClean="0"/>
              <a:t>User:Rosenzweig</a:t>
            </a:r>
            <a:r>
              <a:rPr lang="fr-CH" dirty="0" smtClean="0"/>
              <a:t> </a:t>
            </a:r>
            <a:r>
              <a:rPr lang="fr-CH" dirty="0"/>
              <a:t>- </a:t>
            </a:r>
            <a:r>
              <a:rPr lang="fr-CH" dirty="0" err="1"/>
              <a:t>Eigenes</a:t>
            </a:r>
            <a:r>
              <a:rPr lang="fr-CH" dirty="0"/>
              <a:t> </a:t>
            </a:r>
            <a:r>
              <a:rPr lang="fr-CH" dirty="0" err="1"/>
              <a:t>Werk</a:t>
            </a:r>
            <a:r>
              <a:rPr lang="fr-CH" dirty="0"/>
              <a:t>. </a:t>
            </a:r>
          </a:p>
        </p:txBody>
      </p:sp>
      <p:pic>
        <p:nvPicPr>
          <p:cNvPr id="2050" name="Picture 2" descr="Reg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1" y="3253839"/>
            <a:ext cx="4391025" cy="329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174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482197"/>
      </p:ext>
    </p:extLst>
  </p:cSld>
  <p:clrMapOvr>
    <a:masterClrMapping/>
  </p:clrMapOvr>
</p:sld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eu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44</Words>
  <Application>Microsoft Office PowerPoint</Application>
  <PresentationFormat>Grand écran</PresentationFormat>
  <Paragraphs>12</Paragraphs>
  <Slides>9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Wingdings 3</vt:lpstr>
      <vt:lpstr>Secteur</vt:lpstr>
      <vt:lpstr>Feuille de calcul</vt:lpstr>
      <vt:lpstr> Projet Vigne Belle Vue, Renens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Patrik Schönenberger</dc:creator>
  <cp:lastModifiedBy>Patrik Schönenberger</cp:lastModifiedBy>
  <cp:revision>23</cp:revision>
  <dcterms:created xsi:type="dcterms:W3CDTF">2015-08-28T11:03:21Z</dcterms:created>
  <dcterms:modified xsi:type="dcterms:W3CDTF">2015-09-23T11:26:40Z</dcterms:modified>
</cp:coreProperties>
</file>