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68" r:id="rId3"/>
    <p:sldId id="272" r:id="rId4"/>
    <p:sldId id="258" r:id="rId5"/>
    <p:sldId id="264" r:id="rId6"/>
    <p:sldId id="270" r:id="rId7"/>
    <p:sldId id="269" r:id="rId8"/>
    <p:sldId id="259" r:id="rId9"/>
    <p:sldId id="271" r:id="rId10"/>
    <p:sldId id="266" r:id="rId11"/>
    <p:sldId id="260" r:id="rId12"/>
    <p:sldId id="261" r:id="rId13"/>
    <p:sldId id="263" r:id="rId14"/>
    <p:sldId id="26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67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955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865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4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684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76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51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31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47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575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00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5AB2-179C-43A7-B5CC-A758CA29F512}" type="datetimeFigureOut">
              <a:rPr lang="fr-CH" smtClean="0"/>
              <a:t>11.01.2017</a:t>
            </a:fld>
            <a:endParaRPr lang="fr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DC0D-F425-4806-B5A8-3C8744A942A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74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56792" y="629816"/>
            <a:ext cx="8229600" cy="1143000"/>
          </a:xfrm>
        </p:spPr>
        <p:txBody>
          <a:bodyPr>
            <a:normAutofit/>
          </a:bodyPr>
          <a:lstStyle/>
          <a:p>
            <a:r>
              <a:rPr lang="fr-CH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Pourquoi?</a:t>
            </a:r>
            <a:endParaRPr lang="fr-CH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" y="1556792"/>
            <a:ext cx="9024700" cy="4525963"/>
          </a:xfrm>
        </p:spPr>
        <p:txBody>
          <a:bodyPr>
            <a:normAutofit/>
          </a:bodyPr>
          <a:lstStyle/>
          <a:p>
            <a:r>
              <a:rPr lang="fr-CH" dirty="0" smtClean="0"/>
              <a:t>Responsabiliser les enfants/habitants de la PPE pour les sens de l’environnement et la faune</a:t>
            </a:r>
          </a:p>
          <a:p>
            <a:r>
              <a:rPr lang="fr-CH" dirty="0" smtClean="0"/>
              <a:t>Respecter le développement durable de notre site</a:t>
            </a:r>
          </a:p>
          <a:p>
            <a:r>
              <a:rPr lang="fr-CH" dirty="0" smtClean="0"/>
              <a:t>Cela donne une plus- value sur notre site</a:t>
            </a:r>
          </a:p>
          <a:p>
            <a:r>
              <a:rPr lang="fr-CH" dirty="0" smtClean="0"/>
              <a:t>On peut cacher le buisson moche au fond du gazon</a:t>
            </a:r>
          </a:p>
          <a:p>
            <a:r>
              <a:rPr lang="fr-CH" dirty="0" smtClean="0"/>
              <a:t>Economiser selon la taille de la clôture entre 500 et 800 CHFR/an pour la tonte du gazon.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" y="5445224"/>
            <a:ext cx="1547664" cy="1363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23528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>
                <a:solidFill>
                  <a:srgbClr val="00B0F0"/>
                </a:solidFill>
              </a:rPr>
              <a:t>Projet</a:t>
            </a:r>
            <a:r>
              <a:rPr lang="de-CH" b="1" dirty="0" smtClean="0">
                <a:solidFill>
                  <a:srgbClr val="00B0F0"/>
                </a:solidFill>
              </a:rPr>
              <a:t>: </a:t>
            </a:r>
            <a:r>
              <a:rPr lang="fr-CH" b="1" dirty="0" smtClean="0">
                <a:solidFill>
                  <a:srgbClr val="00B0F0"/>
                </a:solidFill>
              </a:rPr>
              <a:t>Poules en </a:t>
            </a:r>
            <a:r>
              <a:rPr lang="fr-CH" b="1" dirty="0" smtClean="0">
                <a:solidFill>
                  <a:srgbClr val="00B0F0"/>
                </a:solidFill>
              </a:rPr>
              <a:t>BELLE VUE, Renens</a:t>
            </a:r>
            <a:endParaRPr lang="fr-CH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Taille maison</a:t>
            </a:r>
            <a:endParaRPr lang="fr-CH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38" y="4080750"/>
            <a:ext cx="2099653" cy="18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36528" y="1606194"/>
            <a:ext cx="4644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 smtClean="0"/>
              <a:t>Par poule il faut 0,2 m</a:t>
            </a:r>
            <a:r>
              <a:rPr lang="fr-CH" sz="2000" baseline="30000" dirty="0" smtClean="0"/>
              <a:t>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 smtClean="0"/>
              <a:t>20 poules = besoin de 4 m</a:t>
            </a:r>
            <a:r>
              <a:rPr lang="fr-CH" sz="2000" baseline="30000" dirty="0" smtClean="0"/>
              <a:t>2</a:t>
            </a:r>
            <a:r>
              <a:rPr lang="fr-CH" sz="2000" dirty="0" smtClean="0"/>
              <a:t> surface sol</a:t>
            </a:r>
            <a:endParaRPr lang="fr-CH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600400" cy="378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16624"/>
          </a:xfrm>
        </p:spPr>
        <p:txBody>
          <a:bodyPr>
            <a:normAutofit/>
          </a:bodyPr>
          <a:lstStyle/>
          <a:p>
            <a:r>
              <a:rPr lang="de-CH" sz="2000" dirty="0" smtClean="0"/>
              <a:t>10,9 * 18,4 m = 200 m2</a:t>
            </a:r>
            <a:r>
              <a:rPr lang="fr-CH" sz="2000" dirty="0" smtClean="0"/>
              <a:t> ( = place pour &lt;16 poules)</a:t>
            </a:r>
          </a:p>
          <a:p>
            <a:r>
              <a:rPr lang="fr-CH" sz="2000" dirty="0" smtClean="0"/>
              <a:t>Hauteur du fil en métal. </a:t>
            </a:r>
            <a:r>
              <a:rPr lang="de-CH" sz="2000" dirty="0" smtClean="0"/>
              <a:t>(200 cm)</a:t>
            </a:r>
          </a:p>
          <a:p>
            <a:pPr marL="0" indent="0">
              <a:buNone/>
            </a:pPr>
            <a:endParaRPr lang="fr-CH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14" y="801216"/>
            <a:ext cx="4347906" cy="6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880320" cy="212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6165304"/>
            <a:ext cx="8229600" cy="320899"/>
          </a:xfrm>
        </p:spPr>
        <p:txBody>
          <a:bodyPr>
            <a:normAutofit fontScale="55000" lnSpcReduction="20000"/>
          </a:bodyPr>
          <a:lstStyle/>
          <a:p>
            <a:r>
              <a:rPr lang="fr-CH" dirty="0" smtClean="0"/>
              <a:t>2000 mm fois 50 mm carrées. (Rouleau = 280 CHFR)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" y="-1"/>
            <a:ext cx="69627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60" y="4653136"/>
            <a:ext cx="3295340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116632"/>
            <a:ext cx="7704667" cy="1296144"/>
          </a:xfrm>
        </p:spPr>
        <p:txBody>
          <a:bodyPr>
            <a:norm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Charte</a:t>
            </a:r>
            <a:r>
              <a:rPr lang="de-CH" dirty="0" smtClean="0"/>
              <a:t/>
            </a:r>
            <a:br>
              <a:rPr lang="de-C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9900"/>
            <a:ext cx="8856984" cy="4124904"/>
          </a:xfrm>
        </p:spPr>
        <p:txBody>
          <a:bodyPr>
            <a:normAutofit lnSpcReduction="10000"/>
          </a:bodyPr>
          <a:lstStyle/>
          <a:p>
            <a:r>
              <a:rPr lang="fr-CH" dirty="0" smtClean="0"/>
              <a:t>Parrainage (environ) 70 CHFR/poule)</a:t>
            </a:r>
          </a:p>
          <a:p>
            <a:r>
              <a:rPr lang="fr-CH" dirty="0" smtClean="0"/>
              <a:t>1 responsable de projet</a:t>
            </a:r>
          </a:p>
          <a:p>
            <a:r>
              <a:rPr lang="fr-CH" dirty="0" smtClean="0"/>
              <a:t>1 responsable finance </a:t>
            </a:r>
          </a:p>
          <a:p>
            <a:r>
              <a:rPr lang="fr-CH" dirty="0" smtClean="0"/>
              <a:t>Chaque parrain s’engage à l’entretien des poules selon les règles communes</a:t>
            </a:r>
          </a:p>
          <a:p>
            <a:r>
              <a:rPr lang="fr-CH" dirty="0" smtClean="0"/>
              <a:t>Chaque parrain à droit au prorata des œufs des poules</a:t>
            </a:r>
          </a:p>
          <a:p>
            <a:r>
              <a:rPr lang="fr-CH" dirty="0" err="1" smtClean="0"/>
              <a:t>Chaqu’un</a:t>
            </a:r>
            <a:r>
              <a:rPr lang="fr-CH" dirty="0" smtClean="0"/>
              <a:t> peut choisir sa poule à son goût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4804"/>
            <a:ext cx="3033809" cy="183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667" cy="1981200"/>
          </a:xfrm>
        </p:spPr>
        <p:txBody>
          <a:bodyPr>
            <a:norm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Budget coûts</a:t>
            </a:r>
            <a:endParaRPr lang="fr-CH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700" dirty="0" smtClean="0"/>
              <a:t>Clôture 1.5 m à 25 mm trous, 0.8 mm </a:t>
            </a:r>
            <a:r>
              <a:rPr lang="fr-CH" sz="1700" dirty="0" smtClean="0"/>
              <a:t>ép. </a:t>
            </a:r>
            <a:r>
              <a:rPr lang="fr-CH" sz="1700" dirty="0" smtClean="0"/>
              <a:t>= 	(50 m)		284	CHFR</a:t>
            </a:r>
          </a:p>
          <a:p>
            <a:pPr marL="0" indent="0">
              <a:buNone/>
            </a:pPr>
            <a:r>
              <a:rPr lang="fr-CH" sz="1700" dirty="0" smtClean="0"/>
              <a:t>Clôture en bois 25 m						400	CHFR</a:t>
            </a:r>
          </a:p>
          <a:p>
            <a:pPr marL="0" indent="0">
              <a:buNone/>
            </a:pPr>
            <a:r>
              <a:rPr lang="fr-CH" sz="1700" dirty="0" smtClean="0"/>
              <a:t>Poteaux:	20 </a:t>
            </a:r>
            <a:r>
              <a:rPr lang="fr-CH" sz="1700" dirty="0" err="1" smtClean="0"/>
              <a:t>pcs</a:t>
            </a:r>
            <a:r>
              <a:rPr lang="fr-CH" sz="1700" dirty="0" smtClean="0"/>
              <a:t> à 8,9 CHFR 					180 	CHFR</a:t>
            </a:r>
          </a:p>
          <a:p>
            <a:pPr marL="0" indent="0">
              <a:buNone/>
            </a:pPr>
            <a:r>
              <a:rPr lang="fr-CH" sz="1700" dirty="0" smtClean="0"/>
              <a:t>Maison	en bois matériel					350 	CHFR</a:t>
            </a:r>
          </a:p>
          <a:p>
            <a:pPr marL="0" indent="0">
              <a:buNone/>
            </a:pPr>
            <a:r>
              <a:rPr lang="fr-CH" sz="1700" dirty="0" err="1" smtClean="0"/>
              <a:t>Dallettes</a:t>
            </a:r>
            <a:r>
              <a:rPr lang="fr-CH" sz="1700" dirty="0" smtClean="0"/>
              <a:t>  10 </a:t>
            </a:r>
            <a:r>
              <a:rPr lang="fr-CH" sz="1700" dirty="0" err="1" smtClean="0"/>
              <a:t>pcs</a:t>
            </a:r>
            <a:r>
              <a:rPr lang="fr-CH" sz="1700" dirty="0" smtClean="0"/>
              <a:t> à  CHFR					36 	CHFR</a:t>
            </a:r>
          </a:p>
          <a:p>
            <a:pPr marL="0" indent="0">
              <a:buNone/>
            </a:pPr>
            <a:r>
              <a:rPr lang="fr-CH" sz="1700" u="sng" dirty="0" smtClean="0"/>
              <a:t>Visses, charnières etc.					150 	CHFR</a:t>
            </a:r>
          </a:p>
          <a:p>
            <a:pPr marL="0" indent="0">
              <a:buNone/>
            </a:pPr>
            <a:r>
              <a:rPr lang="fr-CH" sz="1700" dirty="0" smtClean="0"/>
              <a:t>Total coût							1400 	CHFR</a:t>
            </a:r>
          </a:p>
          <a:p>
            <a:pPr marL="0" indent="0">
              <a:buNone/>
            </a:pPr>
            <a:endParaRPr lang="fr-CH" sz="1700" dirty="0" smtClean="0"/>
          </a:p>
          <a:p>
            <a:pPr marL="0" indent="0">
              <a:buNone/>
            </a:pPr>
            <a:r>
              <a:rPr lang="fr-CH" sz="1700" dirty="0" smtClean="0"/>
              <a:t>Nombre de poules environ 10 au début puis au max 15 </a:t>
            </a:r>
            <a:r>
              <a:rPr lang="fr-CH" sz="1700" dirty="0" err="1" smtClean="0"/>
              <a:t>pcs</a:t>
            </a:r>
            <a:endParaRPr lang="fr-CH" sz="1700" dirty="0" smtClean="0"/>
          </a:p>
          <a:p>
            <a:pPr marL="0" indent="0">
              <a:buNone/>
            </a:pPr>
            <a:r>
              <a:rPr lang="fr-CH" sz="1700" dirty="0" err="1" smtClean="0"/>
              <a:t>Parrainnage</a:t>
            </a:r>
            <a:r>
              <a:rPr lang="fr-CH" sz="1700" dirty="0" smtClean="0"/>
              <a:t> / frais unique/poule				70 CHFR</a:t>
            </a:r>
          </a:p>
          <a:p>
            <a:pPr marL="0" indent="0">
              <a:buNone/>
            </a:pPr>
            <a:r>
              <a:rPr lang="fr-CH" sz="1700" dirty="0" smtClean="0"/>
              <a:t>Achat/ poule						20 CHFR</a:t>
            </a:r>
          </a:p>
          <a:p>
            <a:pPr marL="0" indent="0">
              <a:buNone/>
            </a:pPr>
            <a:r>
              <a:rPr lang="fr-CH" sz="1700" dirty="0" smtClean="0"/>
              <a:t>Nourriture, fois, litière					</a:t>
            </a:r>
            <a:r>
              <a:rPr lang="fr-CH" sz="1700" dirty="0" err="1" smtClean="0"/>
              <a:t>env</a:t>
            </a:r>
            <a:r>
              <a:rPr lang="fr-CH" sz="1700" dirty="0" smtClean="0"/>
              <a:t> 20 CHFR </a:t>
            </a:r>
          </a:p>
          <a:p>
            <a:pPr marL="0" indent="0">
              <a:buNone/>
            </a:pPr>
            <a:endParaRPr lang="de-CH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06" y="31631"/>
            <a:ext cx="2352233" cy="191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fr-CH" dirty="0" smtClean="0"/>
              <a:t>Ce qui gagnent les non partisans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0" y="1340768"/>
            <a:ext cx="8796880" cy="4525963"/>
          </a:xfrm>
        </p:spPr>
        <p:txBody>
          <a:bodyPr>
            <a:normAutofit/>
          </a:bodyPr>
          <a:lstStyle/>
          <a:p>
            <a:r>
              <a:rPr lang="fr-CH" dirty="0" smtClean="0"/>
              <a:t>Aucun coût pour les non </a:t>
            </a:r>
            <a:r>
              <a:rPr lang="fr-CH" dirty="0" smtClean="0"/>
              <a:t>intéressés.</a:t>
            </a:r>
            <a:endParaRPr lang="fr-CH" dirty="0" smtClean="0"/>
          </a:p>
          <a:p>
            <a:r>
              <a:rPr lang="fr-CH" dirty="0" smtClean="0"/>
              <a:t>Autofinancé par le parrainage des propriétaires des </a:t>
            </a:r>
            <a:r>
              <a:rPr lang="fr-CH" dirty="0" smtClean="0"/>
              <a:t>poules.</a:t>
            </a:r>
            <a:endParaRPr lang="fr-CH" dirty="0" smtClean="0"/>
          </a:p>
          <a:p>
            <a:r>
              <a:rPr lang="fr-CH" dirty="0" smtClean="0"/>
              <a:t>Installation non fixe. Possibilité de </a:t>
            </a:r>
            <a:r>
              <a:rPr lang="fr-CH" dirty="0" smtClean="0"/>
              <a:t>l’enlever </a:t>
            </a:r>
            <a:r>
              <a:rPr lang="fr-CH" dirty="0" smtClean="0"/>
              <a:t>facilement et </a:t>
            </a:r>
            <a:r>
              <a:rPr lang="fr-CH" dirty="0" smtClean="0"/>
              <a:t>rapidement.</a:t>
            </a:r>
            <a:endParaRPr lang="fr-CH" dirty="0" smtClean="0"/>
          </a:p>
          <a:p>
            <a:r>
              <a:rPr lang="fr-CH" dirty="0" smtClean="0"/>
              <a:t>Economiser les frais de </a:t>
            </a:r>
            <a:r>
              <a:rPr lang="fr-CH" dirty="0" smtClean="0"/>
              <a:t>la tonte </a:t>
            </a:r>
            <a:r>
              <a:rPr lang="fr-CH" dirty="0" smtClean="0"/>
              <a:t>du </a:t>
            </a:r>
            <a:r>
              <a:rPr lang="fr-CH" dirty="0" smtClean="0"/>
              <a:t>gazon.</a:t>
            </a:r>
            <a:endParaRPr lang="fr-CH" dirty="0" smtClean="0"/>
          </a:p>
          <a:p>
            <a:r>
              <a:rPr lang="fr-CH" dirty="0" smtClean="0"/>
              <a:t>Convivialité et plus value en Belle </a:t>
            </a:r>
            <a:r>
              <a:rPr lang="fr-CH" dirty="0" smtClean="0"/>
              <a:t>Vue.</a:t>
            </a:r>
            <a:endParaRPr lang="fr-CH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42325"/>
            <a:ext cx="2339752" cy="181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Infos générales</a:t>
            </a:r>
            <a:endParaRPr lang="fr-CH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Pour donner des œufs, une poule n’a pas besoin de coq. (on ne veut pas des coqs)</a:t>
            </a:r>
          </a:p>
          <a:p>
            <a:r>
              <a:rPr lang="fr-CH" dirty="0" smtClean="0"/>
              <a:t>Chaque poule aura son anneau coloré autour de la jambe afin que la famille reconnaisse sa poule.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56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0"/>
            <a:ext cx="9144000" cy="59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 flipV="1">
            <a:off x="3059832" y="548681"/>
            <a:ext cx="1899884" cy="187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V="1">
            <a:off x="4377360" y="1616548"/>
            <a:ext cx="1636677" cy="1449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059832" y="2420888"/>
            <a:ext cx="709480" cy="7851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 flipV="1">
            <a:off x="4947132" y="548680"/>
            <a:ext cx="993020" cy="1067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8870767">
            <a:off x="5405439" y="298336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10,9 m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 rot="2870671">
            <a:off x="3847540" y="251565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18,5m</a:t>
            </a:r>
            <a:endParaRPr lang="fr-CH" dirty="0"/>
          </a:p>
        </p:txBody>
      </p:sp>
      <p:sp>
        <p:nvSpPr>
          <p:cNvPr id="14" name="Textfeld 13"/>
          <p:cNvSpPr txBox="1"/>
          <p:nvPr/>
        </p:nvSpPr>
        <p:spPr>
          <a:xfrm>
            <a:off x="0" y="6165304"/>
            <a:ext cx="9288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Longueur/surface de la clôture: 	1 fois 30 m et 1 fois 26m. Largeur 18,5 et 16,5 m: = 450 m2</a:t>
            </a:r>
            <a:endParaRPr lang="fr-CH" sz="1600" dirty="0"/>
          </a:p>
        </p:txBody>
      </p:sp>
      <p:cxnSp>
        <p:nvCxnSpPr>
          <p:cNvPr id="20" name="Gerade Verbindung 7"/>
          <p:cNvCxnSpPr>
            <a:stCxn id="15" idx="2"/>
          </p:cNvCxnSpPr>
          <p:nvPr/>
        </p:nvCxnSpPr>
        <p:spPr>
          <a:xfrm>
            <a:off x="4099531" y="2824257"/>
            <a:ext cx="277829" cy="241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6"/>
          <p:cNvCxnSpPr/>
          <p:nvPr/>
        </p:nvCxnSpPr>
        <p:spPr>
          <a:xfrm flipV="1">
            <a:off x="3769312" y="2882123"/>
            <a:ext cx="341007" cy="323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18911618">
            <a:off x="3716331" y="1983905"/>
            <a:ext cx="244397" cy="3067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" y="-171400"/>
            <a:ext cx="8229600" cy="1143000"/>
          </a:xfrm>
        </p:spPr>
        <p:txBody>
          <a:bodyPr>
            <a:normAutofit/>
          </a:bodyPr>
          <a:lstStyle/>
          <a:p>
            <a:r>
              <a:rPr lang="fr-CH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Clôture version 1</a:t>
            </a:r>
            <a:endParaRPr lang="fr-CH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/>
          <a:lstStyle/>
          <a:p>
            <a:r>
              <a:rPr lang="fr-CH" dirty="0" smtClean="0"/>
              <a:t>Hauteur 120 cm</a:t>
            </a:r>
          </a:p>
          <a:p>
            <a:pPr marL="0" indent="0">
              <a:buNone/>
            </a:pPr>
            <a:r>
              <a:rPr lang="fr-CH" sz="1700" dirty="0" smtClean="0"/>
              <a:t>Stable, fixe, même style que ailleurs en Belle Vue, moyennement cher. </a:t>
            </a:r>
            <a:r>
              <a:rPr lang="fr-CH" sz="1700" b="1" dirty="0" smtClean="0"/>
              <a:t>(Ma préférence)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369"/>
            <a:ext cx="8208690" cy="4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53" y="23142"/>
            <a:ext cx="8229600" cy="1143000"/>
          </a:xfrm>
        </p:spPr>
        <p:txBody>
          <a:bodyPr>
            <a:normAutofit/>
          </a:bodyPr>
          <a:lstStyle/>
          <a:p>
            <a:r>
              <a:rPr lang="fr-CH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Clôture version 2</a:t>
            </a:r>
            <a:endParaRPr lang="fr-CH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1" y="692696"/>
            <a:ext cx="8229600" cy="4525963"/>
          </a:xfrm>
        </p:spPr>
        <p:txBody>
          <a:bodyPr/>
          <a:lstStyle/>
          <a:p>
            <a:r>
              <a:rPr lang="fr-CH" dirty="0" smtClean="0"/>
              <a:t>Hauteur 150 cm</a:t>
            </a:r>
          </a:p>
          <a:p>
            <a:pPr marL="0" indent="0">
              <a:buNone/>
            </a:pPr>
            <a:r>
              <a:rPr lang="fr-CH" sz="1700" dirty="0" smtClean="0"/>
              <a:t>Stable, fixe, même style que ailleurs en Belle Vue, moyennement cher</a:t>
            </a:r>
          </a:p>
          <a:p>
            <a:endParaRPr lang="en-US" sz="1700" dirty="0" smtClean="0"/>
          </a:p>
          <a:p>
            <a:endParaRPr 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0" y="2060848"/>
            <a:ext cx="8419703" cy="47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CH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Clôture version 3</a:t>
            </a:r>
            <a:endParaRPr lang="fr-CH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32" y="908720"/>
            <a:ext cx="8229600" cy="4525963"/>
          </a:xfrm>
        </p:spPr>
        <p:txBody>
          <a:bodyPr/>
          <a:lstStyle/>
          <a:p>
            <a:r>
              <a:rPr lang="fr-CH" dirty="0" smtClean="0"/>
              <a:t>Hauteur 100 cm</a:t>
            </a:r>
          </a:p>
          <a:p>
            <a:pPr marL="0" indent="0">
              <a:buNone/>
            </a:pPr>
            <a:r>
              <a:rPr lang="fr-CH" sz="1700" dirty="0" smtClean="0"/>
              <a:t>Beau mais très cher</a:t>
            </a:r>
            <a:endParaRPr lang="fr-CH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8731"/>
            <a:ext cx="7839447" cy="45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20688"/>
            <a:ext cx="8856984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b="1" dirty="0" smtClean="0">
                <a:solidFill>
                  <a:srgbClr val="FF0000"/>
                </a:solidFill>
              </a:rPr>
              <a:t>Surface</a:t>
            </a:r>
          </a:p>
          <a:p>
            <a:pPr marL="0" indent="0">
              <a:buNone/>
            </a:pPr>
            <a:r>
              <a:rPr lang="fr-CH" dirty="0" smtClean="0"/>
              <a:t>Pour 10 poules on a besoin 150 m2 du terrain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b="1" dirty="0" smtClean="0"/>
          </a:p>
          <a:p>
            <a:pPr marL="0" indent="0">
              <a:buNone/>
            </a:pPr>
            <a:endParaRPr lang="fr-CH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CH" sz="3100" dirty="0" smtClean="0"/>
              <a:t>Car le terrain est un peu à l’ombre et avec 3 arbres, je propose de commencer avec 10 poules. </a:t>
            </a:r>
          </a:p>
          <a:p>
            <a:pPr marL="0" indent="0">
              <a:buNone/>
            </a:pPr>
            <a:endParaRPr lang="fr-CH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CH" b="1" dirty="0" smtClean="0">
                <a:solidFill>
                  <a:srgbClr val="FF0000"/>
                </a:solidFill>
              </a:rPr>
              <a:t>Clôture </a:t>
            </a:r>
            <a:endParaRPr lang="fr-CH" dirty="0" smtClean="0"/>
          </a:p>
          <a:p>
            <a:r>
              <a:rPr lang="fr-CH" dirty="0" smtClean="0"/>
              <a:t>Poteau en bois, (</a:t>
            </a:r>
            <a:r>
              <a:rPr lang="fr-CH" dirty="0" err="1" smtClean="0"/>
              <a:t>autoclavé</a:t>
            </a:r>
            <a:r>
              <a:rPr lang="fr-CH" dirty="0" smtClean="0"/>
              <a:t>) chaque 3 m</a:t>
            </a:r>
          </a:p>
          <a:p>
            <a:r>
              <a:rPr lang="fr-CH" dirty="0" smtClean="0"/>
              <a:t>Hauteur 150 cm</a:t>
            </a:r>
            <a:endParaRPr lang="fr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20113"/>
              </p:ext>
            </p:extLst>
          </p:nvPr>
        </p:nvGraphicFramePr>
        <p:xfrm>
          <a:off x="1187624" y="1340768"/>
          <a:ext cx="609600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32048">
                <a:tc>
                  <a:txBody>
                    <a:bodyPr/>
                    <a:lstStyle/>
                    <a:p>
                      <a:r>
                        <a:rPr lang="de-CH" dirty="0" smtClean="0"/>
                        <a:t>3 </a:t>
                      </a:r>
                      <a:r>
                        <a:rPr lang="fr-CH" noProof="0" dirty="0" smtClean="0"/>
                        <a:t>poules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50 m2</a:t>
                      </a:r>
                      <a:endParaRPr lang="fr-CH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CH" dirty="0" smtClean="0"/>
                        <a:t>10 </a:t>
                      </a:r>
                      <a:r>
                        <a:rPr lang="fr-CH" noProof="0" dirty="0" smtClean="0"/>
                        <a:t>poules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150</a:t>
                      </a:r>
                      <a:r>
                        <a:rPr lang="de-CH" baseline="0" dirty="0" smtClean="0"/>
                        <a:t> m2</a:t>
                      </a:r>
                      <a:endParaRPr lang="fr-CH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de-CH" dirty="0" smtClean="0"/>
                        <a:t>&lt;16 </a:t>
                      </a:r>
                      <a:r>
                        <a:rPr lang="fr-CH" noProof="0" dirty="0" smtClean="0"/>
                        <a:t>poules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200 m2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96781"/>
            <a:ext cx="3900213" cy="257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Nourriture</a:t>
            </a:r>
            <a:endParaRPr lang="fr-CH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1700" dirty="0" smtClean="0"/>
              <a:t>Pour 10 poules on a besoin 40 kg de nourriture par 5 semaines. (400 kg/an)</a:t>
            </a:r>
          </a:p>
          <a:p>
            <a:r>
              <a:rPr lang="fr-CH" sz="1700" dirty="0" smtClean="0"/>
              <a:t>Je propose que les familles/parrains des poules nourrissent toujours pendant 1 semaines toutes les poules. Pour 10 poules à 1 poule/famille = 10 familles. Ou si env. 2 poules/famille = env. 5 familles. = chaque 5 </a:t>
            </a:r>
            <a:r>
              <a:rPr lang="fr-CH" sz="1700" dirty="0" err="1" smtClean="0"/>
              <a:t>ième</a:t>
            </a:r>
            <a:r>
              <a:rPr lang="fr-CH" sz="1700" dirty="0" smtClean="0"/>
              <a:t> semaine c`est à nouveau le tour à eux. </a:t>
            </a:r>
            <a:endParaRPr lang="fr-CH" sz="1700" dirty="0"/>
          </a:p>
        </p:txBody>
      </p:sp>
    </p:spTree>
    <p:extLst>
      <p:ext uri="{BB962C8B-B14F-4D97-AF65-F5344CB8AC3E}">
        <p14:creationId xmlns:p14="http://schemas.microsoft.com/office/powerpoint/2010/main" val="303200017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464</Words>
  <Application>Microsoft Office PowerPoint</Application>
  <PresentationFormat>Affichage à l'écran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Pourquoi?</vt:lpstr>
      <vt:lpstr>Ce qui gagnent les non partisans</vt:lpstr>
      <vt:lpstr>Infos générales</vt:lpstr>
      <vt:lpstr>Présentation PowerPoint</vt:lpstr>
      <vt:lpstr>Clôture version 1</vt:lpstr>
      <vt:lpstr>Clôture version 2</vt:lpstr>
      <vt:lpstr>Clôture version 3</vt:lpstr>
      <vt:lpstr>Présentation PowerPoint</vt:lpstr>
      <vt:lpstr>Nourriture</vt:lpstr>
      <vt:lpstr>Taille maison</vt:lpstr>
      <vt:lpstr>Présentation PowerPoint</vt:lpstr>
      <vt:lpstr>Présentation PowerPoint</vt:lpstr>
      <vt:lpstr>Charte </vt:lpstr>
      <vt:lpstr>Budget coûts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zwei Gramm O2 pro Gramm abgebauter organischer Substanz aus</dc:title>
  <dc:creator>Beat</dc:creator>
  <cp:lastModifiedBy>Catherine Mérinat</cp:lastModifiedBy>
  <cp:revision>55</cp:revision>
  <dcterms:created xsi:type="dcterms:W3CDTF">2016-12-16T22:20:26Z</dcterms:created>
  <dcterms:modified xsi:type="dcterms:W3CDTF">2017-01-11T09:53:43Z</dcterms:modified>
</cp:coreProperties>
</file>